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9" r:id="rId4"/>
    <p:sldId id="264" r:id="rId5"/>
    <p:sldId id="268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атр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 userDrawn="1"/>
        </p:nvGraphicFramePr>
        <p:xfrm>
          <a:off x="2071670" y="1928802"/>
          <a:ext cx="5643600" cy="4572036"/>
        </p:xfrm>
        <a:graphic>
          <a:graphicData uri="http://schemas.openxmlformats.org/drawingml/2006/table">
            <a:tbl>
              <a:tblPr/>
              <a:tblGrid>
                <a:gridCol w="470300"/>
                <a:gridCol w="470300"/>
                <a:gridCol w="470300"/>
                <a:gridCol w="470300"/>
                <a:gridCol w="470300"/>
                <a:gridCol w="470300"/>
                <a:gridCol w="470300"/>
                <a:gridCol w="470300"/>
                <a:gridCol w="470300"/>
                <a:gridCol w="470300"/>
                <a:gridCol w="470300"/>
                <a:gridCol w="470300"/>
              </a:tblGrid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т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е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о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п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е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р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а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а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б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т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н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а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з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р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и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Cambria"/>
                          <a:ea typeface="Cambria"/>
                          <a:cs typeface="Times New Roman"/>
                        </a:rPr>
                        <a:t>т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е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л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и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р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е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а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р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т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и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с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т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к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Cambria"/>
                          <a:ea typeface="Cambria"/>
                          <a:cs typeface="Times New Roman"/>
                        </a:rPr>
                        <a:t>т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3061611_ma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3582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355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2_3eb9663acae5578eb6b0770940f54ea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82868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Зрительный_зал_театра_мюзикла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9713"/>
            <a:ext cx="8143932" cy="499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25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572560" cy="49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223391.x400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2B59-4894-41B0-B9B8-BC15A2569D92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0" r:id="rId8"/>
    <p:sldLayoutId id="214748365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4071942"/>
            <a:ext cx="2774112" cy="13681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Воспитатели: </a:t>
            </a:r>
            <a:br>
              <a:rPr lang="ru-RU" sz="2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2000" dirty="0" err="1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Кныш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Л.Н.</a:t>
            </a:r>
            <a:br>
              <a:rPr lang="ru-RU" sz="2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Позднякова Т.А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3568" y="1117067"/>
            <a:ext cx="7632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бюджетное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дошкольное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образовательное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учреждение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детский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сад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№ 16 «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Ивушка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Старооскольского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городского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округа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071678"/>
            <a:ext cx="7560840" cy="19288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cap="all" noProof="0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Arial" pitchFamily="34" charset="0"/>
              </a:rPr>
              <a:t>К</a:t>
            </a:r>
            <a:r>
              <a:rPr kumimoji="0" lang="ru-RU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РОССВОРД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Cambria" pitchFamily="18" charset="0"/>
                <a:ea typeface="+mj-ea"/>
                <a:cs typeface="Arial" pitchFamily="34" charset="0"/>
              </a:rPr>
              <a:t>« любите ли ВЫ театр?»</a:t>
            </a:r>
            <a:endParaRPr kumimoji="0" lang="ru-RU" sz="4800" b="1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31840" y="5661248"/>
            <a:ext cx="284612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noProof="0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Г.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Старый Оскол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noProof="0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2019г.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64399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называется театр, где актёры не разговаривают , а поют?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3061611_m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9833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_3eb9663acae5578eb6b0770940f54ea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429684" cy="438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5429264"/>
            <a:ext cx="8786874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Место представлений, зрелищ?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_3eb9663acae5578eb6b0770940f54ea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429684" cy="438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5429264"/>
            <a:ext cx="8786874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Театральная публика?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57256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5572140"/>
            <a:ext cx="9001156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Перерыв между действиями спектакля?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5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64399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64399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Театр, где артисты исполняют свои роли с помощью танца?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3391.x400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50109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878687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Человек, исполняющий роль на сцене?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74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Воспитатели:  Кныш Л.Н. Позднякова Т.А.</vt:lpstr>
      <vt:lpstr>Слайд 2</vt:lpstr>
      <vt:lpstr>Как называется театр, где актёры не разговаривают , а поют? </vt:lpstr>
      <vt:lpstr>Место представлений, зрелищ? </vt:lpstr>
      <vt:lpstr>Театральная публика? </vt:lpstr>
      <vt:lpstr>Перерыв между действиями спектакля?</vt:lpstr>
      <vt:lpstr>Театр, где артисты исполняют свои роли с помощью танца? </vt:lpstr>
      <vt:lpstr>Человек, исполняющий роль на сцене?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Татьяна Ивановна</dc:creator>
  <cp:lastModifiedBy>ЛЮДМИЛА</cp:lastModifiedBy>
  <cp:revision>17</cp:revision>
  <dcterms:created xsi:type="dcterms:W3CDTF">2015-05-23T04:10:10Z</dcterms:created>
  <dcterms:modified xsi:type="dcterms:W3CDTF">2019-04-07T17:37:33Z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