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8" r:id="rId8"/>
    <p:sldId id="269" r:id="rId9"/>
    <p:sldId id="270" r:id="rId10"/>
    <p:sldId id="260" r:id="rId11"/>
    <p:sldId id="261" r:id="rId12"/>
    <p:sldId id="262" r:id="rId13"/>
    <p:sldId id="265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0" autoAdjust="0"/>
    <p:restoredTop sz="94660"/>
  </p:normalViewPr>
  <p:slideViewPr>
    <p:cSldViewPr>
      <p:cViewPr>
        <p:scale>
          <a:sx n="89" d="100"/>
          <a:sy n="89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056" y="4560808"/>
            <a:ext cx="8136904" cy="2297192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Подготовили</a:t>
            </a:r>
            <a:r>
              <a:rPr lang="ru-RU" sz="1800" dirty="0" smtClean="0"/>
              <a:t>: Рощина Т.Н.,</a:t>
            </a:r>
            <a:br>
              <a:rPr lang="ru-RU" sz="1800" dirty="0" smtClean="0"/>
            </a:br>
            <a:r>
              <a:rPr lang="ru-RU" sz="1800" dirty="0" smtClean="0"/>
              <a:t>Харитонова М.И.,</a:t>
            </a:r>
            <a:br>
              <a:rPr lang="ru-RU" sz="1800" dirty="0" smtClean="0"/>
            </a:br>
            <a:r>
              <a:rPr lang="ru-RU" sz="1800" dirty="0" smtClean="0"/>
              <a:t> воспитатели МБДОУ ДС №44 «Золушка»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7424848" cy="4392488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Экскурсия по городу</a:t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        Старый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Оскол</a:t>
            </a:r>
          </a:p>
        </p:txBody>
      </p:sp>
    </p:spTree>
    <p:extLst>
      <p:ext uri="{BB962C8B-B14F-4D97-AF65-F5344CB8AC3E}">
        <p14:creationId xmlns:p14="http://schemas.microsoft.com/office/powerpoint/2010/main" val="2363945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7499176" cy="995710"/>
          </a:xfrm>
        </p:spPr>
        <p:txBody>
          <a:bodyPr/>
          <a:lstStyle/>
          <a:p>
            <a:pPr algn="ctr"/>
            <a:r>
              <a:rPr lang="ru-RU" sz="3600" dirty="0" smtClean="0"/>
              <a:t>Памятник Георгию Жукову</a:t>
            </a:r>
            <a:endParaRPr lang="ru-RU" sz="3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14" y="1412776"/>
            <a:ext cx="579888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3312368" cy="4896544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Памятник Георгию Жукову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расположен на площади Победы в центре Северо-Восточного района города Старый Оскол. Открыт в 1988 году на средства ветеранов Великой Отечественной войны. Является ключевым монументом в ансамбле площади Победы, наряду со стелой «Город воинской славы» и аллеей Славы Героев Советского Союза. После присвоения городу почётного звания «Город воинской славы» в 2011 году стал визитной карточкой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88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936" y="5733256"/>
            <a:ext cx="6049064" cy="1008112"/>
          </a:xfrm>
        </p:spPr>
        <p:txBody>
          <a:bodyPr/>
          <a:lstStyle/>
          <a:p>
            <a:pPr algn="ctr"/>
            <a:r>
              <a:rPr lang="ru-RU" sz="3600" dirty="0" smtClean="0"/>
              <a:t>Город воинской славы</a:t>
            </a:r>
            <a:endParaRPr lang="ru-RU" sz="3600" dirty="0"/>
          </a:p>
        </p:txBody>
      </p:sp>
      <p:pic>
        <p:nvPicPr>
          <p:cNvPr id="5123" name="Picture 3" descr="C:\Users\мой\Desktop\старый оскол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562" y="44624"/>
            <a:ext cx="591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332656"/>
            <a:ext cx="3168650" cy="6191969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Памятник-стела «Город воинской славы» —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памятник, расположенный на площади Победы в городе Старый Оскол, Белгородская область. Открыт 10 сентября 2011 года.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постаменте с западной стороны размещен герб города, с восточной — текст Указа Президента Российской Федерации о присвоении городу почётного звания «Город воинской славы». Также в дополнение композиции установлены 16 барельефов, расположенных на четырех угловых пилонах, на которых отражена военная история Старого Оскола. </a:t>
            </a:r>
          </a:p>
        </p:txBody>
      </p:sp>
    </p:spTree>
    <p:extLst>
      <p:ext uri="{BB962C8B-B14F-4D97-AF65-F5344CB8AC3E}">
        <p14:creationId xmlns:p14="http://schemas.microsoft.com/office/powerpoint/2010/main" val="412797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869160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Мемориальный комплекс «Атаманский лес»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1406" y="116632"/>
            <a:ext cx="647259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-25566" y="116632"/>
            <a:ext cx="2713856" cy="4656485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«Атаманский лес» - мемориальный комплекс, посвященный памяти советских солдат, погибших в ходе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Воронежско-Ворошиловградской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(1942 год) 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Воронежско-Касторненской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(1943 год) - решающих событий для безопасности существования города Старый Оскол во время Великой Отечественной войны.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86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5013176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Старооскольский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дендрологический парк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598" y="260648"/>
            <a:ext cx="60401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-108520" y="0"/>
            <a:ext cx="3244200" cy="511175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Дендропарк в хуторе Ильины был заложен в 1975 году. Площадь дендропарка — 2,3 га. В дендропарке произрастают более 70 различных видов деревьев и кустарников, в их числе — экзотические для этой местности, завезенные из других климатических зон.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дендропарке растет более 60 видов цветов и трав, все они являются наглядным пособием для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1804473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013176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/>
              <a:t>Старооскольский</a:t>
            </a:r>
            <a:r>
              <a:rPr lang="ru-RU" dirty="0" smtClean="0"/>
              <a:t> зоопарк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22" y="188640"/>
            <a:ext cx="6110778" cy="460851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79512" y="692696"/>
            <a:ext cx="2952328" cy="4611687"/>
          </a:xfrm>
        </p:spPr>
        <p:txBody>
          <a:bodyPr>
            <a:noAutofit/>
          </a:bodyPr>
          <a:lstStyle/>
          <a:p>
            <a:r>
              <a:rPr lang="ru-RU" sz="1800" dirty="0" err="1"/>
              <a:t>Старооскольский</a:t>
            </a:r>
            <a:r>
              <a:rPr lang="ru-RU" sz="1800" dirty="0"/>
              <a:t> зоопарк был открыт 12 сентября 2008 года в хуторе Чумаки, недалеко от города Старый Оскол Белгородской области. Учредителем зоопарка выступила администрация </a:t>
            </a:r>
            <a:r>
              <a:rPr lang="ru-RU" sz="1800" dirty="0" err="1"/>
              <a:t>Старооскольского</a:t>
            </a:r>
            <a:r>
              <a:rPr lang="ru-RU" sz="1800" dirty="0"/>
              <a:t> городского округа. </a:t>
            </a:r>
            <a:r>
              <a:rPr lang="ru-RU" sz="1800" dirty="0" smtClean="0"/>
              <a:t>В </a:t>
            </a:r>
            <a:r>
              <a:rPr lang="ru-RU" sz="1800" dirty="0"/>
              <a:t>настоящее время под экспозиции отведено около 9га и строительство продолжается. </a:t>
            </a:r>
          </a:p>
        </p:txBody>
      </p:sp>
    </p:spTree>
    <p:extLst>
      <p:ext uri="{BB962C8B-B14F-4D97-AF65-F5344CB8AC3E}">
        <p14:creationId xmlns:p14="http://schemas.microsoft.com/office/powerpoint/2010/main" val="287632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мой\Desktop\Rozhdestvenskiy-hram-g.-Staryiy-Oskol-710x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48880"/>
            <a:ext cx="486003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0"/>
            <a:ext cx="4992797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4597896" cy="11430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Старый Оскол удивляет гостей города своей чистотой и ухоженностью, обилием церквей и культурных учреждений, оживленными и аккуратными фасадами домов.</a:t>
            </a:r>
          </a:p>
        </p:txBody>
      </p:sp>
    </p:spTree>
    <p:extLst>
      <p:ext uri="{BB962C8B-B14F-4D97-AF65-F5344CB8AC3E}">
        <p14:creationId xmlns:p14="http://schemas.microsoft.com/office/powerpoint/2010/main" val="364421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6356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Основание города.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647" y="1052736"/>
            <a:ext cx="56935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600400" cy="5112568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itchFamily="18" charset="0"/>
              </a:rPr>
              <a:t>Город Оскол был основан в 1593 году по указу царя Федора Иоанновича (сына Ивана Грозного) для охраны южных рубежей Московского государства. История сохранила имена его </a:t>
            </a:r>
            <a:r>
              <a:rPr lang="ru-RU" altLang="ru-RU" sz="1800" dirty="0" err="1">
                <a:latin typeface="Times New Roman" pitchFamily="18" charset="0"/>
              </a:rPr>
              <a:t>первостроителей</a:t>
            </a:r>
            <a:r>
              <a:rPr lang="ru-RU" altLang="ru-RU" sz="1800" dirty="0">
                <a:latin typeface="Times New Roman" pitchFamily="18" charset="0"/>
              </a:rPr>
              <a:t> - крепость на реке Оскол возводили воевода князь Иван Солнцев-Засекин, голова Иван Мясной и </a:t>
            </a:r>
            <a:r>
              <a:rPr lang="ru-RU" altLang="ru-RU" sz="1800" dirty="0" err="1">
                <a:latin typeface="Times New Roman" pitchFamily="18" charset="0"/>
              </a:rPr>
              <a:t>подъячий</a:t>
            </a:r>
            <a:r>
              <a:rPr lang="ru-RU" altLang="ru-RU" sz="1800" dirty="0">
                <a:latin typeface="Times New Roman" pitchFamily="18" charset="0"/>
              </a:rPr>
              <a:t> Михаил Нечаев.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itchFamily="18" charset="0"/>
              </a:rPr>
              <a:t>Называться Старым Осколом он стал с 1655 </a:t>
            </a:r>
            <a:r>
              <a:rPr lang="ru-RU" altLang="ru-RU" sz="1800" dirty="0" smtClean="0">
                <a:latin typeface="Times New Roman" pitchFamily="18" charset="0"/>
              </a:rPr>
              <a:t>года.</a:t>
            </a:r>
            <a:endParaRPr lang="ru-RU" altLang="ru-RU" sz="1800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63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3636085" cy="936104"/>
          </a:xfrm>
        </p:spPr>
        <p:txBody>
          <a:bodyPr/>
          <a:lstStyle/>
          <a:p>
            <a:r>
              <a:rPr lang="ru-RU" dirty="0" smtClean="0"/>
              <a:t>Герб города.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87" y="245594"/>
            <a:ext cx="3580289" cy="606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153544" cy="41044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Старого Оскола состоит из щита разделенного надвое по диагонали, в красном поле ружье, а в зеленом поле золотая соха. В вольной части - герб Белгородской области.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герб Старого Оскола повторяет исторический герб 1780 г, который был утвержден Екатериной II.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588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941168"/>
            <a:ext cx="6512511" cy="926976"/>
          </a:xfrm>
        </p:spPr>
        <p:txBody>
          <a:bodyPr/>
          <a:lstStyle/>
          <a:p>
            <a:pPr algn="ctr"/>
            <a:r>
              <a:rPr lang="ru-RU" sz="3600" dirty="0" smtClean="0"/>
              <a:t>Флаг города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052736"/>
            <a:ext cx="520953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23528" y="980728"/>
            <a:ext cx="2640013" cy="475456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появился в сентябре 1999 года.  В композиции флага использованы элементы герба Старого Оскола, утверждённого в 1780 году: "разделённый щит надвое, в одной части, в красном поле, ружьё, а в другой - в зелёном поле золотая соха".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192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Памятник отцам-основателям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2653" y="0"/>
            <a:ext cx="7501347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548680"/>
            <a:ext cx="3387725" cy="213995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2009 году установили памятник отцам-основателям города воеводе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князю Ивану Солнцеву, голове Ивану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Мясному и подьячему Михаилу Нечаеву.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745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373216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Старооскольский</a:t>
            </a:r>
            <a:r>
              <a:rPr lang="ru-RU" sz="3600" dirty="0" smtClean="0"/>
              <a:t> краеведческий музей</a:t>
            </a:r>
            <a:endParaRPr lang="ru-RU" sz="36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494" y="0"/>
            <a:ext cx="6156506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-108520" y="1484784"/>
            <a:ext cx="3097213" cy="4683125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Бывший дом купца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Лихушина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В советское время там располагалось почтовое отделение. Является памятником архитектуры.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Музей основан в 1923 году и очень полно представляет историю г. Старый Оскол во все исторические периоды. 95 процентов основных фондов музея - подлинники.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673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19872" y="5301208"/>
            <a:ext cx="551501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Художественный музей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41" y="0"/>
            <a:ext cx="5877555" cy="5157192"/>
          </a:xfrm>
        </p:spPr>
      </p:pic>
      <p:sp>
        <p:nvSpPr>
          <p:cNvPr id="8" name="Прямоугольник 7"/>
          <p:cNvSpPr/>
          <p:nvPr/>
        </p:nvSpPr>
        <p:spPr>
          <a:xfrm>
            <a:off x="107504" y="548680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Музей создан на базе коллекции живописи и графики, переданной московским живописным комбинатом, московской дирекцией художественных выставок, Курской народной галереей имени А. Дейнеки, Белгородским государственным музеем, куда вошли работы известных народных, заслуженных художников республик бывшего СССР.</a:t>
            </a:r>
          </a:p>
        </p:txBody>
      </p:sp>
    </p:spTree>
    <p:extLst>
      <p:ext uri="{BB962C8B-B14F-4D97-AF65-F5344CB8AC3E}">
        <p14:creationId xmlns:p14="http://schemas.microsoft.com/office/powerpoint/2010/main" val="3699141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570" y="5013176"/>
            <a:ext cx="590465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Литературно-мемориальный </a:t>
            </a:r>
            <a:br>
              <a:rPr lang="ru-RU" sz="3600" dirty="0" smtClean="0"/>
            </a:br>
            <a:r>
              <a:rPr lang="ru-RU" sz="3600" dirty="0" smtClean="0"/>
              <a:t>музей В. Ерошенко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86" y="116632"/>
            <a:ext cx="5707214" cy="4752528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215915"/>
            <a:ext cx="3303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История жизненного пути и творчества В. Я. Ерошенко является живой легендой для незрячих людей не только в России, но и за рубежом. Он вселяет надежду и веру в людей с ограниченными возможностями здоровья, поддерживает своим примером их таланты, помогает им на пути к творческому и нравственному совершенствованию. Ерошенко владел 12-ю иностранными языками и был профессором Токийского, Пекинского университетов, стал классиком японской детской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300265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Скульптурная композиция</a:t>
            </a:r>
            <a:br>
              <a:rPr lang="ru-RU" sz="3600" dirty="0" smtClean="0"/>
            </a:br>
            <a:r>
              <a:rPr lang="ru-RU" sz="3600" dirty="0" smtClean="0"/>
              <a:t> «22 июня 1941 года»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624"/>
            <a:ext cx="7128792" cy="548364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216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полдень </a:t>
            </a:r>
            <a:r>
              <a:rPr lang="ru-RU" dirty="0"/>
              <a:t>22 июня 1941 года население </a:t>
            </a:r>
            <a:r>
              <a:rPr lang="ru-RU" dirty="0" err="1"/>
              <a:t>Староосколья</a:t>
            </a:r>
            <a:r>
              <a:rPr lang="ru-RU" dirty="0"/>
              <a:t> узнало о начале войны с фашистской Германией.</a:t>
            </a:r>
          </a:p>
        </p:txBody>
      </p:sp>
    </p:spTree>
    <p:extLst>
      <p:ext uri="{BB962C8B-B14F-4D97-AF65-F5344CB8AC3E}">
        <p14:creationId xmlns:p14="http://schemas.microsoft.com/office/powerpoint/2010/main" val="59332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692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  Подготовили: Рощина Т.Н., Харитонова М.И.,  воспитатели МБДОУ ДС №44 «Золушка»</vt:lpstr>
      <vt:lpstr>Основание города.</vt:lpstr>
      <vt:lpstr>Герб города.</vt:lpstr>
      <vt:lpstr>Флаг города</vt:lpstr>
      <vt:lpstr>Памятник отцам-основателям</vt:lpstr>
      <vt:lpstr>Старооскольский краеведческий музей</vt:lpstr>
      <vt:lpstr>Художественный музей</vt:lpstr>
      <vt:lpstr>Литературно-мемориальный  музей В. Ерошенко</vt:lpstr>
      <vt:lpstr>Скульптурная композиция  «22 июня 1941 года»</vt:lpstr>
      <vt:lpstr>Памятник Георгию Жукову</vt:lpstr>
      <vt:lpstr>Город воинской славы</vt:lpstr>
      <vt:lpstr>Мемориальный комплекс «Атаманский лес»</vt:lpstr>
      <vt:lpstr>Старооскольский  дендрологический парк</vt:lpstr>
      <vt:lpstr>Старооскольский зоопарк</vt:lpstr>
      <vt:lpstr>Старый Оскол удивляет гостей города своей чистотой и ухоженностью, обилием церквей и культурных учреждений, оживленными и аккуратными фасадами домов.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городу Старый Оскол</dc:title>
  <dc:creator>мой</dc:creator>
  <cp:lastModifiedBy>Ирина</cp:lastModifiedBy>
  <cp:revision>22</cp:revision>
  <dcterms:created xsi:type="dcterms:W3CDTF">2016-02-24T16:27:01Z</dcterms:created>
  <dcterms:modified xsi:type="dcterms:W3CDTF">2019-03-19T18:37:46Z</dcterms:modified>
</cp:coreProperties>
</file>