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0" r:id="rId5"/>
    <p:sldId id="262" r:id="rId6"/>
    <p:sldId id="264" r:id="rId7"/>
    <p:sldId id="265" r:id="rId8"/>
    <p:sldId id="266" r:id="rId9"/>
    <p:sldId id="268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97" d="100"/>
          <a:sy n="97" d="100"/>
        </p:scale>
        <p:origin x="-15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8255-22C5-4200-B305-92813DE29A8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4523-C3D6-48BE-B487-B433DC321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8255-22C5-4200-B305-92813DE29A8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4523-C3D6-48BE-B487-B433DC321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47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8255-22C5-4200-B305-92813DE29A8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4523-C3D6-48BE-B487-B433DC321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14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8255-22C5-4200-B305-92813DE29A8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4523-C3D6-48BE-B487-B433DC321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2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8255-22C5-4200-B305-92813DE29A8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4523-C3D6-48BE-B487-B433DC321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87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8255-22C5-4200-B305-92813DE29A8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4523-C3D6-48BE-B487-B433DC321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0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8255-22C5-4200-B305-92813DE29A8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4523-C3D6-48BE-B487-B433DC321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43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8255-22C5-4200-B305-92813DE29A8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4523-C3D6-48BE-B487-B433DC321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0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8255-22C5-4200-B305-92813DE29A8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4523-C3D6-48BE-B487-B433DC321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7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8255-22C5-4200-B305-92813DE29A8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4523-C3D6-48BE-B487-B433DC321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31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8255-22C5-4200-B305-92813DE29A8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4523-C3D6-48BE-B487-B433DC321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1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F8255-22C5-4200-B305-92813DE29A8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C4523-C3D6-48BE-B487-B433DC321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30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33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5314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12139125" y="0"/>
            <a:ext cx="7464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783355"/>
            <a:ext cx="12213772" cy="746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1381" y="3054657"/>
            <a:ext cx="8319752" cy="3144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>
              <a:tabLst>
                <a:tab pos="1074738" algn="l"/>
              </a:tabLst>
            </a:pP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Музыкальные ребусы</a:t>
            </a:r>
            <a:endParaRPr lang="ru-RU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8" y="3661310"/>
            <a:ext cx="3333750" cy="33337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407" y="228065"/>
            <a:ext cx="926517" cy="11691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915" y="239987"/>
            <a:ext cx="2868750" cy="21322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22" y="44085"/>
            <a:ext cx="2868750" cy="2132229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31835" y="1897471"/>
            <a:ext cx="7565587" cy="51883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Анопкина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Е.Н.</a:t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 № 28 «Ладушки»</a:t>
            </a:r>
          </a:p>
        </p:txBody>
      </p:sp>
    </p:spTree>
    <p:extLst>
      <p:ext uri="{BB962C8B-B14F-4D97-AF65-F5344CB8AC3E}">
        <p14:creationId xmlns:p14="http://schemas.microsoft.com/office/powerpoint/2010/main" val="1731237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091"/>
            <a:ext cx="12192000" cy="1119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65314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2118910" y="0"/>
            <a:ext cx="80866" cy="68645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880" y="6774024"/>
            <a:ext cx="12174895" cy="839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780" y="6145242"/>
            <a:ext cx="1097375" cy="6035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38160" r="5268"/>
          <a:stretch/>
        </p:blipFill>
        <p:spPr>
          <a:xfrm>
            <a:off x="844732" y="-472844"/>
            <a:ext cx="4528458" cy="364572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448834" y="542377"/>
            <a:ext cx="2641600" cy="16085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шка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59" y="2010941"/>
            <a:ext cx="3122898" cy="312289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724157" y="545736"/>
            <a:ext cx="2641600" cy="16085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гу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2753" y="6003294"/>
            <a:ext cx="748118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Ля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400871" y="6003294"/>
            <a:ext cx="748118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гуш</a:t>
            </a:r>
            <a:endParaRPr lang="ru-RU" sz="11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36442" y="6003294"/>
            <a:ext cx="748118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68914" y="3046607"/>
            <a:ext cx="328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95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3" y="2141919"/>
            <a:ext cx="4517009" cy="3387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-7776" y="-6566"/>
            <a:ext cx="12192000" cy="1119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8072" y="-8045"/>
            <a:ext cx="65314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2111134" y="0"/>
            <a:ext cx="8086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8072" y="6828177"/>
            <a:ext cx="12202296" cy="457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3780" y="6145242"/>
            <a:ext cx="1097375" cy="6035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39839" r="3997"/>
          <a:stretch/>
        </p:blipFill>
        <p:spPr>
          <a:xfrm>
            <a:off x="3471332" y="-471625"/>
            <a:ext cx="4495801" cy="364572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312491" y="480487"/>
            <a:ext cx="2641600" cy="16085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6919" y="527337"/>
            <a:ext cx="2641600" cy="16085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8673" y="5996905"/>
            <a:ext cx="748118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412711" y="5987574"/>
            <a:ext cx="748118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</a:t>
            </a:r>
            <a:endParaRPr lang="ru-RU" sz="11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83855" y="5987574"/>
            <a:ext cx="748118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84607" y="2989433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035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74" y="1779432"/>
            <a:ext cx="3418383" cy="44951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7776" y="-6566"/>
            <a:ext cx="12192000" cy="1119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65314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2111134" y="0"/>
            <a:ext cx="8086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881" y="6774025"/>
            <a:ext cx="12126686" cy="653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0911" y="6059317"/>
            <a:ext cx="1097375" cy="6035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39943" r="4422"/>
          <a:stretch/>
        </p:blipFill>
        <p:spPr>
          <a:xfrm>
            <a:off x="3347086" y="-586220"/>
            <a:ext cx="4453466" cy="364572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943436" y="406262"/>
            <a:ext cx="2641600" cy="16085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чок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055" y="411794"/>
            <a:ext cx="2641600" cy="16085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Свет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8673" y="5996905"/>
            <a:ext cx="748118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Свет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418631" y="5996905"/>
            <a:ext cx="748118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ля</a:t>
            </a:r>
            <a:endParaRPr lang="ru-RU" sz="11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67400" y="5996905"/>
            <a:ext cx="748118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чок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03554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119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65314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2111134" y="0"/>
            <a:ext cx="8086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881" y="6774025"/>
            <a:ext cx="12126686" cy="653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522" y="2363106"/>
            <a:ext cx="4235368" cy="3171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 вправо 15"/>
          <p:cNvSpPr/>
          <p:nvPr/>
        </p:nvSpPr>
        <p:spPr>
          <a:xfrm>
            <a:off x="10507540" y="6121722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2351" y="5794540"/>
            <a:ext cx="2046182" cy="6231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Дом</a:t>
            </a:r>
            <a:endParaRPr lang="ru-RU" sz="36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6" t="23482" r="21901" b="26295"/>
          <a:stretch/>
        </p:blipFill>
        <p:spPr>
          <a:xfrm>
            <a:off x="542287" y="-102001"/>
            <a:ext cx="3232403" cy="315886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834558" y="579356"/>
            <a:ext cx="2627707" cy="15949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236281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28" y="2247990"/>
            <a:ext cx="5301527" cy="3310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1119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65314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2111134" y="0"/>
            <a:ext cx="8086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881" y="6774025"/>
            <a:ext cx="12126686" cy="653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0507540" y="6121722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4" t="24371" r="19667" b="25259"/>
          <a:stretch/>
        </p:blipFill>
        <p:spPr>
          <a:xfrm>
            <a:off x="592656" y="-460291"/>
            <a:ext cx="3811776" cy="319869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673691" y="197672"/>
            <a:ext cx="2641600" cy="16913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рога</a:t>
            </a:r>
            <a:endParaRPr lang="ru-RU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78950" y="5774530"/>
            <a:ext cx="510129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14453" y="5774530"/>
            <a:ext cx="510129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ро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39695" y="5774530"/>
            <a:ext cx="510129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06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12" y="2576821"/>
            <a:ext cx="4475288" cy="3049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1119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65314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2111134" y="0"/>
            <a:ext cx="8086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805176"/>
            <a:ext cx="12126686" cy="653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99" y="-93738"/>
            <a:ext cx="3475566" cy="36986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5647" y="445344"/>
            <a:ext cx="2641600" cy="16913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</a:t>
            </a:r>
            <a:endParaRPr lang="ru-RU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6113" y="480685"/>
            <a:ext cx="2641600" cy="16913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пость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4422" y="6203126"/>
            <a:ext cx="1097375" cy="60355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837204" y="5743538"/>
            <a:ext cx="748118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Кре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00677" y="5735664"/>
            <a:ext cx="748182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пость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406467" y="3860800"/>
            <a:ext cx="44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?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2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2"/>
          <a:stretch/>
        </p:blipFill>
        <p:spPr>
          <a:xfrm>
            <a:off x="3531069" y="1821550"/>
            <a:ext cx="3726058" cy="4422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1119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65314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2111134" y="0"/>
            <a:ext cx="8086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881" y="6774025"/>
            <a:ext cx="12126686" cy="653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88" y="-269660"/>
            <a:ext cx="3475566" cy="36986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5342" y="232465"/>
            <a:ext cx="2641600" cy="16913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</a:t>
            </a:r>
            <a:endParaRPr lang="ru-RU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64276" y="293429"/>
            <a:ext cx="2641600" cy="16913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сло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4422" y="6203126"/>
            <a:ext cx="1097375" cy="60355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26940" y="5956529"/>
            <a:ext cx="748118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Крес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72445" y="5956529"/>
            <a:ext cx="748118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ло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491133" y="3953933"/>
            <a:ext cx="40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?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5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6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65314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2111134" y="0"/>
            <a:ext cx="8086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806682"/>
            <a:ext cx="12193210" cy="513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51" y="11655"/>
            <a:ext cx="3475566" cy="36986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76354" y="527641"/>
            <a:ext cx="2641600" cy="16913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чка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422" y="6203126"/>
            <a:ext cx="1097375" cy="603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42" y="2445328"/>
            <a:ext cx="4428905" cy="2769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726940" y="5956529"/>
            <a:ext cx="748118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Реч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85914" y="5960157"/>
            <a:ext cx="748118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426442" y="3820414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575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694" y="2518055"/>
            <a:ext cx="2924203" cy="3685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12192000" cy="997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65314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2111134" y="0"/>
            <a:ext cx="8086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33" y="6782492"/>
            <a:ext cx="12175067" cy="755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38270" y="906008"/>
            <a:ext cx="2641600" cy="16913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шка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422" y="6203126"/>
            <a:ext cx="1097375" cy="6035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1" r="25962" b="931"/>
          <a:stretch/>
        </p:blipFill>
        <p:spPr>
          <a:xfrm>
            <a:off x="711312" y="-195428"/>
            <a:ext cx="4007167" cy="363842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07462" y="6106107"/>
            <a:ext cx="748118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Миш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66436" y="6106107"/>
            <a:ext cx="748118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456590" y="3853934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68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41" y="2054040"/>
            <a:ext cx="2566345" cy="36344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1119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65314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2118504" y="11696"/>
            <a:ext cx="8086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785133"/>
            <a:ext cx="12199370" cy="830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55621" y="497025"/>
            <a:ext cx="2641600" cy="16913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дор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422" y="6203126"/>
            <a:ext cx="1097375" cy="6035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1" r="25962" b="931"/>
          <a:stretch/>
        </p:blipFill>
        <p:spPr>
          <a:xfrm>
            <a:off x="3246264" y="-382374"/>
            <a:ext cx="3539030" cy="32133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46048" y="487290"/>
            <a:ext cx="2641600" cy="16913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93478" y="5838758"/>
            <a:ext cx="748118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357915" y="5827062"/>
            <a:ext cx="748118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ми</a:t>
            </a: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32070" y="5827062"/>
            <a:ext cx="748118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дор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 rot="10982498" flipH="1" flipV="1">
            <a:off x="9517324" y="3767744"/>
            <a:ext cx="323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072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33" y="2231054"/>
            <a:ext cx="5204760" cy="32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1119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65314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2111134" y="-9215"/>
            <a:ext cx="8086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328" y="6823243"/>
            <a:ext cx="12159343" cy="51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77193" y="410027"/>
            <a:ext cx="2641600" cy="16913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422" y="6203126"/>
            <a:ext cx="1097375" cy="6035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1" r="25962" b="931"/>
          <a:stretch/>
        </p:blipFill>
        <p:spPr>
          <a:xfrm>
            <a:off x="3254346" y="-229811"/>
            <a:ext cx="3272106" cy="297100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40433" y="410028"/>
            <a:ext cx="2641600" cy="16913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48355" y="5472622"/>
            <a:ext cx="748118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16340" y="5465581"/>
            <a:ext cx="748118" cy="574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мин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84542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57</Words>
  <Application>Microsoft Office PowerPoint</Application>
  <PresentationFormat>Произвольный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Составила Анопкина Е.Н. МБДОУ ДС № 28 «Ладушки»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Гулин</dc:creator>
  <cp:lastModifiedBy>Ирина</cp:lastModifiedBy>
  <cp:revision>57</cp:revision>
  <dcterms:created xsi:type="dcterms:W3CDTF">2015-08-20T05:17:36Z</dcterms:created>
  <dcterms:modified xsi:type="dcterms:W3CDTF">2019-02-05T14:12:57Z</dcterms:modified>
</cp:coreProperties>
</file>