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3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9CC77-3896-4741-ABBF-94774273C35C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DFE47-E8ED-4043-9D10-92EDCEFBF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76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FE47-E8ED-4043-9D10-92EDCEFBFF5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443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FE47-E8ED-4043-9D10-92EDCEFBFF5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936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AA42-3C99-49C0-9EA8-A3341F379137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88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94EC-F629-4CD5-97FB-22FEEECBDBB2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4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287F-AFA3-44D7-9B28-171F2DF118BF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47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CE8A-56B6-43D3-8A79-279E7EE2247A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68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A83A-26D6-48CD-A790-352AEEE0D9FF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31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9526-2EFB-4595-AA48-FB47D1E86BF3}" type="datetime1">
              <a:rPr lang="ru-RU" smtClean="0"/>
              <a:t>16.01.2019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95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2ABF-0391-4FD0-BA81-879C7FB54E5D}" type="datetime1">
              <a:rPr lang="ru-RU" smtClean="0"/>
              <a:t>16.01.2019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A22-D6A3-49C5-809A-32C269CBC049}" type="datetime1">
              <a:rPr lang="ru-RU" smtClean="0"/>
              <a:t>16.01.2019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3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7EAF-3357-43EB-9034-C1A987B15CF7}" type="datetime1">
              <a:rPr lang="ru-RU" smtClean="0"/>
              <a:t>16.01.2019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31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E728-FC79-46D6-B84B-7B91400C1F42}" type="datetime1">
              <a:rPr lang="ru-RU" smtClean="0"/>
              <a:t>16.01.2019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876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896-CB21-4A03-8616-6D8A8B7E3151}" type="datetime1">
              <a:rPr lang="ru-RU" smtClean="0"/>
              <a:t>16.01.2019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42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D9F7F-8355-4C42-A254-153F2A1B0774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F7657-0F86-4EA9-B4C0-026C0665B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91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09320" y="5618602"/>
            <a:ext cx="9529590" cy="835446"/>
          </a:xfrm>
          <a:prstGeom prst="rect">
            <a:avLst/>
          </a:prstGeom>
          <a:solidFill>
            <a:schemeClr val="lt1">
              <a:alpha val="47000"/>
            </a:schemeClr>
          </a:solidFill>
          <a:ln w="57150"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0" y="5470793"/>
            <a:ext cx="1219200" cy="121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2440" y="5764760"/>
            <a:ext cx="4542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МБДОУ ДС №44 «Золушка» 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Харитонова Марина Игоревна,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Рощина Татьяна Николаевна 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364556" y="5896205"/>
            <a:ext cx="349098" cy="365125"/>
          </a:xfrm>
        </p:spPr>
        <p:txBody>
          <a:bodyPr/>
          <a:lstStyle/>
          <a:p>
            <a:fld id="{2E7F7657-0F86-4EA9-B4C0-026C0665B0F9}" type="slidenum">
              <a:rPr lang="ru-RU" smtClean="0"/>
              <a:t>1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548" y="3319308"/>
            <a:ext cx="1625397" cy="16253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47" y="5459776"/>
            <a:ext cx="1219200" cy="1219200"/>
          </a:xfrm>
          <a:prstGeom prst="rect">
            <a:avLst/>
          </a:prstGeom>
        </p:spPr>
      </p:pic>
      <p:sp>
        <p:nvSpPr>
          <p:cNvPr id="13" name="Выноска-облако 12"/>
          <p:cNvSpPr/>
          <p:nvPr/>
        </p:nvSpPr>
        <p:spPr>
          <a:xfrm rot="21296190">
            <a:off x="581483" y="264171"/>
            <a:ext cx="6292207" cy="3974076"/>
          </a:xfrm>
          <a:prstGeom prst="cloudCallout">
            <a:avLst>
              <a:gd name="adj1" fmla="val 50770"/>
              <a:gd name="adj2" fmla="val 5658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437938" y="1134737"/>
            <a:ext cx="48409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задания для детей 6-7 лет со счетными палочками (спичками)</a:t>
            </a:r>
            <a:endParaRPr lang="ru-RU" sz="32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5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t>10</a:t>
            </a:fld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40" y="1997233"/>
            <a:ext cx="4221480" cy="420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00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фигуре нужно переложить 3 спички для того, чтобы получить 4 треугольника.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t>11</a:t>
            </a:fld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92" y="1825625"/>
            <a:ext cx="3089781" cy="474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84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t>12</a:t>
            </a:fld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902" y="1825624"/>
            <a:ext cx="3191978" cy="46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2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фигуре из спичек нужно переложить 4 спички, чтобы получилось 4 треугольника.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t>13</a:t>
            </a:fld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735" y="2526824"/>
            <a:ext cx="4953265" cy="295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4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t>14</a:t>
            </a:fld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937" y="2244884"/>
            <a:ext cx="4143663" cy="398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4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Предложенная фигура – «воздушный шар». Вам нужно переложить 4 спички, у вас должен получиться четырехугольник, состоящий из 4 треугольников.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t>15</a:t>
            </a:fld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507" y="2788920"/>
            <a:ext cx="6587613" cy="306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6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t>16</a:t>
            </a:fld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833" y="2346960"/>
            <a:ext cx="5083749" cy="344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44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40" y="320040"/>
            <a:ext cx="8412480" cy="6111240"/>
          </a:xfrm>
        </p:spPr>
        <p:txBody>
          <a:bodyPr/>
          <a:lstStyle/>
          <a:p>
            <a:pPr marL="0" indent="0" fontAlgn="base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головоломки со спичками - одна из наиболее распространенных разновидностей задач для детей и взрослых. Такие головоломки отлично тренируют логику, пространственное и творческое мышление, навыки счета и восприятия геометрических фигур.</a:t>
            </a:r>
          </a:p>
          <a:p>
            <a:pPr marL="0" indent="0" fontAlgn="base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головоломок очень просты: нужно переложить одну или несколько спичек (количество оговорено в условии головоломки), чтобы получить верное арифметическое равенство, изменить очертания или количество геометрических фигур.</a:t>
            </a:r>
          </a:p>
          <a:p>
            <a:pPr marL="0" indent="0" fontAlgn="base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игры со спичками бывают как простыми так и сложными, поэтому они подходят и детям, и взрослым. Мы собрали для вас интересные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со спичками для детей 6-7 лет.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453379" y="6242314"/>
            <a:ext cx="349098" cy="365125"/>
          </a:xfrm>
        </p:spPr>
        <p:txBody>
          <a:bodyPr/>
          <a:lstStyle/>
          <a:p>
            <a:fld id="{2E7F7657-0F86-4EA9-B4C0-026C0665B0F9}" type="slidenum">
              <a:rPr lang="ru-RU" smtClean="0"/>
              <a:t>3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31" y="4436918"/>
            <a:ext cx="1376369" cy="13763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0230">
            <a:off x="8101070" y="5805885"/>
            <a:ext cx="1219200" cy="1219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0167" y="386654"/>
            <a:ext cx="7805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№1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Переложите одну спичку таким образом, чтобы домик был повернут в другую сторону.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90" y="2559077"/>
            <a:ext cx="3810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70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t>4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640" y="2196878"/>
            <a:ext cx="3886200" cy="373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76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фигура – «корова». Переложите всего две спички так, чтобы она смотрела в другую сторону.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t>5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521" y="2438400"/>
            <a:ext cx="4320466" cy="333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45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t>6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81" y="2026920"/>
            <a:ext cx="4815320" cy="393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16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фигуре 6 квадратов. Уберите 3 спички, у вас должно получиться 4 квадрата.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t>7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309" y="2377440"/>
            <a:ext cx="5222211" cy="343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82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t>8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302" y="2590800"/>
            <a:ext cx="481263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2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представлена фигура, в которой 9 квадратов. Ваша задача убрать всего 4 палочки, чтобы получилось 5 квадратов.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t>9</a:t>
            </a:fld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440" y="2326989"/>
            <a:ext cx="4038600" cy="376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00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e7540f9c27b25aabadba07dcb246f58647d8efb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148</Words>
  <Application>Microsoft Office PowerPoint</Application>
  <PresentationFormat>Экран (4:3)</PresentationFormat>
  <Paragraphs>39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Ответ:</vt:lpstr>
      <vt:lpstr>Задание №2 На рисунке фигура – «корова». Переложите всего две спички так, чтобы она смотрела в другую сторону.</vt:lpstr>
      <vt:lpstr>Ответ:</vt:lpstr>
      <vt:lpstr>Задание №3 В данной фигуре 6 квадратов. Уберите 3 спички, у вас должно получиться 4 квадрата.</vt:lpstr>
      <vt:lpstr>Ответ:</vt:lpstr>
      <vt:lpstr>Задание №4 Ниже представлена фигура, в которой 9 квадратов. Ваша задача убрать всего 4 палочки, чтобы получилось 5 квадратов.</vt:lpstr>
      <vt:lpstr>Ответ:</vt:lpstr>
      <vt:lpstr>Задание №5 В данной фигуре нужно переложить 3 спички для того, чтобы получить 4 треугольника.</vt:lpstr>
      <vt:lpstr>Ответ:</vt:lpstr>
      <vt:lpstr>Задание №6 В этой фигуре из спичек нужно переложить 4 спички, чтобы получилось 4 треугольника.</vt:lpstr>
      <vt:lpstr>Ответ:</vt:lpstr>
      <vt:lpstr>Задание №7 Предложенная фигура – «воздушный шар». Вам нужно переложить 4 спички, у вас должен получиться четырехугольник, состоящий из 4 треугольников.</vt:lpstr>
      <vt:lpstr>Ответ: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мой</cp:lastModifiedBy>
  <cp:revision>17</cp:revision>
  <dcterms:created xsi:type="dcterms:W3CDTF">2013-08-04T06:25:50Z</dcterms:created>
  <dcterms:modified xsi:type="dcterms:W3CDTF">2019-01-16T10:34:29Z</dcterms:modified>
</cp:coreProperties>
</file>